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7" r:id="rId2"/>
    <p:sldId id="268" r:id="rId3"/>
    <p:sldId id="270" r:id="rId4"/>
    <p:sldId id="269" r:id="rId5"/>
    <p:sldId id="274" r:id="rId6"/>
    <p:sldId id="275" r:id="rId7"/>
    <p:sldId id="276" r:id="rId8"/>
    <p:sldId id="277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FFCD98"/>
    <a:srgbClr val="FF7D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>
      <p:cViewPr>
        <p:scale>
          <a:sx n="53" d="100"/>
          <a:sy n="53" d="100"/>
        </p:scale>
        <p:origin x="-1356" y="-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9B127-5094-453F-815E-0C2824FF8A05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090CF-AB6E-40FA-8761-1E26E5D12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622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4444F70-BDFF-28F3-C06B-DF30FB014C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3E9CAA-9193-1B05-77F0-37CB8FE65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8982" y="1440874"/>
            <a:ext cx="5347855" cy="2844657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DC428AC-3469-0F19-121D-5B70E844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8982" y="4285530"/>
            <a:ext cx="5347855" cy="609744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CD9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32181E5-682A-5E1F-F95B-67AA8EDB6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619F850-8DB6-655F-CD9F-A4A9FD9BC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40EC046-BCDE-EA6E-DFEC-F2A03F350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6168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E7DCA48-68DA-EDFB-16A2-FC1C38B8A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BD5D369-E0BB-7528-4236-243088C28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B187F91-3937-934A-F644-847F24E31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2993CCB-9A5E-6DBC-E94C-EC472E620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78EE10E-8491-EB03-6C3F-D11BA4AE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9218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C5A6390-A8DD-BD48-20EC-8B452D835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E1AA8E0-6F9E-3E7B-8AD9-6B6806733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F971F7A-DA39-8B90-0404-8E0C54F32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948D0E-A0C4-B202-49AA-9E4574264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9D17C3-C06B-C69D-C044-E2B3BA3CE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71756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ABB2F44-CC2A-05EC-CEC5-8B896C1BA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C0F82F5-161A-596A-EB61-D72DE26506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E297459-2C0A-4861-D7F8-4386E9324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28476DD-9505-9C53-F3C7-0ACF62006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D1489EA-C7FA-E18C-47DC-59A651C6D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2610FF0-9BEB-C01A-D880-404D762A9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949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AFB7BA-B056-7902-9219-CE2C64B5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818161B-EF7A-3B70-A78C-6193E3367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25648D2-0CE2-7C0D-940C-4B71FDC3F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6751800-6A6D-80DA-7892-8B99F665A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21D2A25-C496-078B-1F97-287D1E34DB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521E032-DF3A-177A-AA69-7C7AA7653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EDDA581-7F6A-7756-3E3E-1FF334437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21FE4C4-F736-7735-94C4-83B415E73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5237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E97B12-2093-18B9-CB2C-A34904CB3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3ACF204-72C2-8634-9A93-503A5FCFE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6CCB023-3ABE-A948-6305-881D22353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DB67B86-179A-A359-0A73-F40731448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547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5BAE342-69A7-66C5-A41C-56E14D72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EADD7CC2-7EE9-CE6D-26A1-3D6D967C5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E0365CB-D61E-6F0F-CAA0-CADD357F9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07181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736C08-005D-7CC4-133D-96762E94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1EF07C-F1C9-D4C6-89B0-B4204CBA3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0ACDDCB-A8F3-1256-0044-9FF001CAB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3CAD732-5A42-DD8A-917C-26124BA92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FAF0654-C3B6-A797-8158-B8BEF8E0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AA6AF3A-2143-DF1B-F67F-5D6BFF58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1B183F-9203-3602-2EC2-F0177B356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4722E49-0AB4-5AFF-1DCE-2B63154B0E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60E0B5D-A2C1-D660-4AF6-32B5CBA85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5CC7641-C069-0F2A-4B75-5880BAAA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15BBC33-DCA2-6A45-8449-24EFFE30C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8D9D89C-3C99-1CF5-E384-BD34900A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66505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C718201-5E8D-47E5-F89A-858772AE9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5D86A60-C77B-78B0-EB40-1057AD0C9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D9E4E7E-5A1D-D76B-9AA6-73E627535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B64B37B-022B-6602-A67E-DB7BE54F5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BC6B379-1399-8991-744B-9983A76C1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3828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DA6D5542-A2A6-20A1-3098-8220F0414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E16F3B8-7EDC-A96E-419B-66E8D4650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24495AE-7B2E-4DC4-15A5-4E32B5BBB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6BB0E5-BC28-0A66-8042-DB98AF5CD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6FFD120-376D-C026-46B6-BF14491FA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3161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8FEB626-3800-2998-FED6-0E4C1962E74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334B3-C9A0-77DA-03D4-71FAFFF07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637" y="547689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D7394DD-FC56-2379-6AD7-D7F8AD8B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4873ED8-226D-A484-4D3B-2B8D2B5FD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876F8-DB7B-4540-9ABA-C52BBC1354E1}" type="datetimeFigureOut">
              <a:rPr lang="x-none" smtClean="0"/>
              <a:t>22.05.2024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AD26B72-7898-6FA1-6F69-C5943C03F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70AED20-49C6-2A7B-FC2C-6A89C8F6A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642C9-1F1E-4CDC-AAAD-661AC3D08B5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2850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3063" r="90771" b="8573"/>
          <a:stretch/>
        </p:blipFill>
        <p:spPr bwMode="auto">
          <a:xfrm flipV="1">
            <a:off x="0" y="-4"/>
            <a:ext cx="12192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3" t="20601" r="10836" b="9832"/>
          <a:stretch/>
        </p:blipFill>
        <p:spPr bwMode="auto">
          <a:xfrm>
            <a:off x="251013" y="430306"/>
            <a:ext cx="11654116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3" t="60573" r="65109" b="27903"/>
          <a:stretch/>
        </p:blipFill>
        <p:spPr bwMode="auto">
          <a:xfrm>
            <a:off x="861731" y="392456"/>
            <a:ext cx="891990" cy="95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012" y="3854823"/>
            <a:ext cx="105335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07726" y="4603213"/>
            <a:ext cx="4626909" cy="707886"/>
          </a:xfrm>
          <a:prstGeom prst="rect">
            <a:avLst/>
          </a:prstGeom>
          <a:solidFill>
            <a:schemeClr val="bg1">
              <a:alpha val="61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0" cmpd="sng">
                  <a:noFill/>
                  <a:prstDash val="solid"/>
                </a:ln>
                <a:solidFill>
                  <a:srgbClr val="C00000"/>
                </a:solidFill>
                <a:effectLst/>
                <a:latin typeface="Georgia" pitchFamily="18" charset="0"/>
              </a:rPr>
              <a:t>МОУ СШ № 27 </a:t>
            </a:r>
            <a:endParaRPr lang="ru-RU" sz="4000" b="1" cap="none" spc="0" dirty="0">
              <a:ln w="19050" cmpd="sng">
                <a:noFill/>
                <a:prstDash val="solid"/>
              </a:ln>
              <a:solidFill>
                <a:srgbClr val="C00000"/>
              </a:solidFill>
              <a:effectLst/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9953" y="2115996"/>
            <a:ext cx="6472517" cy="1938992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0" cmpd="sng">
                  <a:noFill/>
                  <a:prstDash val="solid"/>
                </a:ln>
                <a:solidFill>
                  <a:srgbClr val="006666"/>
                </a:solidFill>
                <a:latin typeface="Georgia" pitchFamily="18" charset="0"/>
              </a:rPr>
              <a:t>Изделие из рубленого мяса птицы. </a:t>
            </a:r>
          </a:p>
          <a:p>
            <a:pPr algn="ctr"/>
            <a:r>
              <a:rPr lang="ru-RU" sz="4000" b="1" dirty="0" smtClean="0">
                <a:ln w="19050" cmpd="sng">
                  <a:noFill/>
                  <a:prstDash val="solid"/>
                </a:ln>
                <a:solidFill>
                  <a:srgbClr val="006666"/>
                </a:solidFill>
                <a:latin typeface="Georgia" pitchFamily="18" charset="0"/>
              </a:rPr>
              <a:t>Люля-кебаб куриный.</a:t>
            </a:r>
            <a:endParaRPr lang="ru-RU" sz="4000" b="1" cap="none" spc="0" dirty="0">
              <a:ln w="19050" cmpd="sng">
                <a:noFill/>
                <a:prstDash val="solid"/>
              </a:ln>
              <a:solidFill>
                <a:srgbClr val="006666"/>
              </a:solidFill>
              <a:effectLst/>
              <a:latin typeface="Georgia" pitchFamily="18" charset="0"/>
            </a:endParaRPr>
          </a:p>
        </p:txBody>
      </p:sp>
      <p:pic>
        <p:nvPicPr>
          <p:cNvPr id="11" name="Picture 3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650" b="70700" l="30104" r="344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43" t="58269" r="65109" b="27903"/>
          <a:stretch/>
        </p:blipFill>
        <p:spPr bwMode="auto">
          <a:xfrm rot="20090947" flipH="1">
            <a:off x="-104783" y="180447"/>
            <a:ext cx="1249471" cy="160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3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3063" r="90771" b="8573"/>
          <a:stretch/>
        </p:blipFill>
        <p:spPr bwMode="auto">
          <a:xfrm flipV="1">
            <a:off x="0" y="-4"/>
            <a:ext cx="12192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Пользователь\Desktop\Новая папка (3)\Скриншот 22-05-2024 15565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" r="11969" b="3844"/>
          <a:stretch/>
        </p:blipFill>
        <p:spPr bwMode="auto">
          <a:xfrm>
            <a:off x="1667643" y="341040"/>
            <a:ext cx="8856921" cy="55748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052695" y="5915842"/>
            <a:ext cx="5876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 cmpd="sng">
                  <a:noFill/>
                  <a:prstDash val="solid"/>
                </a:ln>
                <a:solidFill>
                  <a:srgbClr val="C00000"/>
                </a:solidFill>
                <a:effectLst/>
                <a:latin typeface="Georgia" pitchFamily="18" charset="0"/>
              </a:rPr>
              <a:t>ЛЮЛЯ-КЕБАБ</a:t>
            </a:r>
            <a:endParaRPr lang="ru-RU" sz="5400" b="1" cap="none" spc="0" dirty="0">
              <a:ln w="19050" cmpd="sng">
                <a:noFill/>
                <a:prstDash val="solid"/>
              </a:ln>
              <a:solidFill>
                <a:srgbClr val="C00000"/>
              </a:solidFill>
              <a:effectLst/>
              <a:latin typeface="Georgia" pitchFamily="18" charset="0"/>
            </a:endParaRPr>
          </a:p>
        </p:txBody>
      </p:sp>
      <p:pic>
        <p:nvPicPr>
          <p:cNvPr id="8" name="Picture 3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650" b="70700" l="30104" r="344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43" t="58269" r="65109" b="27903"/>
          <a:stretch/>
        </p:blipFill>
        <p:spPr bwMode="auto">
          <a:xfrm>
            <a:off x="921695" y="-332577"/>
            <a:ext cx="1552563" cy="199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650" b="70700" l="30104" r="344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43" t="58269" r="65109" b="27903"/>
          <a:stretch/>
        </p:blipFill>
        <p:spPr bwMode="auto">
          <a:xfrm rot="20090947" flipH="1">
            <a:off x="-107827" y="60904"/>
            <a:ext cx="1249471" cy="160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750" b="68400" l="64481" r="731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292" t="53134" r="26998" b="29884"/>
          <a:stretch/>
        </p:blipFill>
        <p:spPr bwMode="auto">
          <a:xfrm>
            <a:off x="10497670" y="5408213"/>
            <a:ext cx="1694330" cy="144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Пользователь\Desktop\Новая папка (3)\5962006 (2)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350" b="43200" l="21684" r="32515">
                        <a14:foregroundMark x1="28961" y1="35450" x2="28961" y2="35450"/>
                        <a14:foregroundMark x1="30294" y1="30600" x2="30294" y2="30600"/>
                        <a14:foregroundMark x1="30040" y1="30250" x2="30040" y2="3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37" t="26930" r="67889" b="57171"/>
          <a:stretch/>
        </p:blipFill>
        <p:spPr bwMode="auto">
          <a:xfrm>
            <a:off x="-270349" y="4926139"/>
            <a:ext cx="3388660" cy="19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59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3063" r="90771" b="8573"/>
          <a:stretch/>
        </p:blipFill>
        <p:spPr bwMode="auto">
          <a:xfrm flipV="1">
            <a:off x="0" y="-4"/>
            <a:ext cx="12192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Пользователь\Desktop\Новая папка (3)\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" t="7349"/>
          <a:stretch/>
        </p:blipFill>
        <p:spPr bwMode="auto">
          <a:xfrm>
            <a:off x="609600" y="421634"/>
            <a:ext cx="10936941" cy="6014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132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3063" r="90771" b="8573"/>
          <a:stretch/>
        </p:blipFill>
        <p:spPr bwMode="auto">
          <a:xfrm flipV="1">
            <a:off x="0" y="-4"/>
            <a:ext cx="12192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Пользователь\Desktop\Новая папка (3)\5962006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7" t="19950" r="24541" b="10443"/>
          <a:stretch/>
        </p:blipFill>
        <p:spPr bwMode="auto">
          <a:xfrm>
            <a:off x="-1" y="251012"/>
            <a:ext cx="12192001" cy="643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857129" y="1909482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950823" y="2196353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341223" y="2555568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255623" y="2294965"/>
            <a:ext cx="81578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255623" y="2832847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314329" y="3747247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950822" y="3428998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829364" y="2891116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071410" y="3245223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0228729" y="3487898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0157010" y="3886198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579223" y="4402298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9341223" y="4411263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071410" y="3954063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242610" y="5298768"/>
            <a:ext cx="914400" cy="1263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798422" y="3487897"/>
            <a:ext cx="2196353" cy="3074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974540" y="251012"/>
            <a:ext cx="5217460" cy="6436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4" descr="C:\Users\Пользователь\Desktop\Новая папка (3)\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1" t="5882" r="23685"/>
          <a:stretch/>
        </p:blipFill>
        <p:spPr bwMode="auto">
          <a:xfrm>
            <a:off x="5235388" y="619854"/>
            <a:ext cx="3090376" cy="262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Пользователь\Desktop\Новая папка (3)\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8" t="5969" r="22395"/>
          <a:stretch/>
        </p:blipFill>
        <p:spPr bwMode="auto">
          <a:xfrm>
            <a:off x="8624045" y="619854"/>
            <a:ext cx="3328634" cy="262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C:\Users\Пользователь\Desktop\Новая папка (3)\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1" t="8091" r="13519"/>
          <a:stretch/>
        </p:blipFill>
        <p:spPr bwMode="auto">
          <a:xfrm>
            <a:off x="5235388" y="3747247"/>
            <a:ext cx="3090376" cy="249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C:\Users\Пользователь\Desktop\Новая папка (3)\9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6889" r="26907" b="6321"/>
          <a:stretch/>
        </p:blipFill>
        <p:spPr bwMode="auto">
          <a:xfrm>
            <a:off x="8549598" y="3751728"/>
            <a:ext cx="3418281" cy="248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00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3063" r="90771" b="8573"/>
          <a:stretch/>
        </p:blipFill>
        <p:spPr bwMode="auto">
          <a:xfrm flipV="1">
            <a:off x="0" y="-4"/>
            <a:ext cx="12192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3" t="20601" r="10836" b="9832"/>
          <a:stretch/>
        </p:blipFill>
        <p:spPr bwMode="auto">
          <a:xfrm>
            <a:off x="0" y="412376"/>
            <a:ext cx="12192000" cy="613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801034"/>
            <a:ext cx="1649506" cy="1129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3" name="Picture 9" descr="C:\Users\Пользователь\Desktop\Новая папка (3)\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2" t="4173" r="18617" b="8384"/>
          <a:stretch/>
        </p:blipFill>
        <p:spPr bwMode="auto">
          <a:xfrm>
            <a:off x="645459" y="1183340"/>
            <a:ext cx="5540188" cy="38725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3520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3063" r="90771" b="8573"/>
          <a:stretch/>
        </p:blipFill>
        <p:spPr bwMode="auto">
          <a:xfrm flipV="1">
            <a:off x="0" y="0"/>
            <a:ext cx="12192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Пользователь\Desktop\Новая папка (3)\1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5" t="1307" r="22890" b="12272"/>
          <a:stretch/>
        </p:blipFill>
        <p:spPr bwMode="auto">
          <a:xfrm>
            <a:off x="358586" y="327208"/>
            <a:ext cx="5468471" cy="38754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Пользователь\Desktop\Новая папка (3)\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4" r="18855"/>
          <a:stretch/>
        </p:blipFill>
        <p:spPr bwMode="auto">
          <a:xfrm>
            <a:off x="6221506" y="2830469"/>
            <a:ext cx="5629836" cy="3727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Пользователь\Desktop\Новая папка (3)\5962006 (2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350" b="43200" l="21684" r="32515">
                        <a14:foregroundMark x1="28961" y1="35450" x2="28961" y2="35450"/>
                        <a14:foregroundMark x1="30294" y1="30600" x2="30294" y2="30600"/>
                        <a14:foregroundMark x1="30040" y1="30250" x2="30040" y2="3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37" t="26930" r="67889" b="57171"/>
          <a:stretch/>
        </p:blipFill>
        <p:spPr bwMode="auto">
          <a:xfrm>
            <a:off x="502022" y="4572984"/>
            <a:ext cx="3388660" cy="19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Пользователь\Desktop\Новая папка (3)\5962006 (2)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350" b="71700" l="20034" r="34842">
                        <a14:foregroundMark x1="22594" y1="65150" x2="22594" y2="65150"/>
                        <a14:foregroundMark x1="21620" y1="63400" x2="21620" y2="63400"/>
                        <a14:foregroundMark x1="22763" y1="68050" x2="22763" y2="68050"/>
                        <a14:foregroundMark x1="23440" y1="64950" x2="23440" y2="64950"/>
                        <a14:foregroundMark x1="22276" y1="63550" x2="22276" y2="63550"/>
                        <a14:foregroundMark x1="28052" y1="67450" x2="28052" y2="67450"/>
                        <a14:foregroundMark x1="27480" y1="67650" x2="27480" y2="67650"/>
                        <a14:foregroundMark x1="32854" y1="65150" x2="32854" y2="65150"/>
                        <a14:foregroundMark x1="31860" y1="65150" x2="31860" y2="65150"/>
                        <a14:foregroundMark x1="30633" y1="63550" x2="30633" y2="63550"/>
                        <a14:foregroundMark x1="29300" y1="66850" x2="29300" y2="66850"/>
                        <a14:foregroundMark x1="21769" y1="67650" x2="21769" y2="67650"/>
                        <a14:foregroundMark x1="23186" y1="67450" x2="23186" y2="67450"/>
                        <a14:foregroundMark x1="23757" y1="64150" x2="23757" y2="64150"/>
                        <a14:foregroundMark x1="23271" y1="66700" x2="23271" y2="66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37" t="39533" r="65161" b="28424"/>
          <a:stretch/>
        </p:blipFill>
        <p:spPr bwMode="auto">
          <a:xfrm>
            <a:off x="7745506" y="183773"/>
            <a:ext cx="3160604" cy="240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06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3063" r="90771" b="8573"/>
          <a:stretch/>
        </p:blipFill>
        <p:spPr bwMode="auto">
          <a:xfrm flipV="1">
            <a:off x="0" y="-4"/>
            <a:ext cx="12192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Пользователь\Desktop\Новая папка (3)\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7" t="2030" r="9436" b="4132"/>
          <a:stretch/>
        </p:blipFill>
        <p:spPr bwMode="auto">
          <a:xfrm>
            <a:off x="484094" y="300315"/>
            <a:ext cx="11300614" cy="6257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707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Новая папка (3)\5962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3063" r="90771" b="8573"/>
          <a:stretch/>
        </p:blipFill>
        <p:spPr bwMode="auto">
          <a:xfrm flipV="1">
            <a:off x="0" y="-4"/>
            <a:ext cx="12192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Пользователь\Desktop\Новая папка (3)\5962006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7" t="19950" r="23249" b="10443"/>
          <a:stretch/>
        </p:blipFill>
        <p:spPr bwMode="auto">
          <a:xfrm flipH="1">
            <a:off x="316051" y="340659"/>
            <a:ext cx="11614662" cy="613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6051" y="340659"/>
            <a:ext cx="5217460" cy="61318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885526" y="2098227"/>
            <a:ext cx="699673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0" cmpd="sng">
                  <a:noFill/>
                  <a:prstDash val="solid"/>
                </a:ln>
                <a:solidFill>
                  <a:srgbClr val="C00000"/>
                </a:solidFill>
                <a:effectLst/>
                <a:latin typeface="Georgia" pitchFamily="18" charset="0"/>
              </a:rPr>
              <a:t>ПРИЯТНОГО АППЕТИТА!</a:t>
            </a:r>
            <a:endParaRPr lang="ru-RU" sz="6600" b="1" cap="none" spc="0" dirty="0">
              <a:ln w="19050" cmpd="sng">
                <a:noFill/>
                <a:prstDash val="solid"/>
              </a:ln>
              <a:solidFill>
                <a:srgbClr val="C00000"/>
              </a:solidFill>
              <a:effectLst/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01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4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FA5B4"/>
      </a:accent1>
      <a:accent2>
        <a:srgbClr val="FE7C74"/>
      </a:accent2>
      <a:accent3>
        <a:srgbClr val="A5A5A5"/>
      </a:accent3>
      <a:accent4>
        <a:srgbClr val="FDCD97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17</Words>
  <Application>Microsoft Office PowerPoint</Application>
  <PresentationFormat>Произвольный</PresentationFormat>
  <Paragraphs>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Пользователь</cp:lastModifiedBy>
  <cp:revision>23</cp:revision>
  <dcterms:created xsi:type="dcterms:W3CDTF">2023-02-07T22:07:12Z</dcterms:created>
  <dcterms:modified xsi:type="dcterms:W3CDTF">2024-05-22T15:19:11Z</dcterms:modified>
</cp:coreProperties>
</file>